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9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7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8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4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9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3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4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4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0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5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5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0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7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Tense Endings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3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Forms of </a:t>
            </a:r>
            <a:r>
              <a:rPr lang="en-US" i="1" dirty="0" smtClean="0"/>
              <a:t>Fly</a:t>
            </a:r>
            <a:endParaRPr lang="en-US" i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114347"/>
              </p:ext>
            </p:extLst>
          </p:nvPr>
        </p:nvGraphicFramePr>
        <p:xfrm>
          <a:off x="457200" y="1600198"/>
          <a:ext cx="8229600" cy="470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76024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Single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Dual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 </a:t>
                      </a:r>
                      <a:endParaRPr lang="en-US" sz="2400" dirty="0"/>
                    </a:p>
                  </a:txBody>
                  <a:tcPr/>
                </a:tc>
              </a:tr>
              <a:tr h="11760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Gui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tengllrianga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tengllriakuk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tengllriakut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1760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Ellpet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tengllriaten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tengllriatek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tengllriaci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1760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Una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tengllria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tengllriik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tengllriit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49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Chart</a:t>
            </a:r>
            <a:endParaRPr lang="en-US" i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558978"/>
              </p:ext>
            </p:extLst>
          </p:nvPr>
        </p:nvGraphicFramePr>
        <p:xfrm>
          <a:off x="457200" y="1600198"/>
          <a:ext cx="8229600" cy="470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76024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Single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Dual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 </a:t>
                      </a:r>
                      <a:endParaRPr lang="en-US" sz="2400" dirty="0"/>
                    </a:p>
                  </a:txBody>
                  <a:tcPr/>
                </a:tc>
              </a:tr>
              <a:tr h="11760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Gui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60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Ellpet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760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Una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3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788803"/>
              </p:ext>
            </p:extLst>
          </p:nvPr>
        </p:nvGraphicFramePr>
        <p:xfrm>
          <a:off x="457200" y="1147321"/>
          <a:ext cx="8229600" cy="5429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76024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Single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Dual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 </a:t>
                      </a:r>
                      <a:endParaRPr lang="en-US" sz="2400" dirty="0"/>
                    </a:p>
                  </a:txBody>
                  <a:tcPr/>
                </a:tc>
              </a:tr>
              <a:tr h="54536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Gui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Taillrianga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8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Ellpet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60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Una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Pisurtaarllria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Tengllria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Mitllria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Egellria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Ugaullria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Nertalillria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Epritengia’arllria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Nuyakutarllria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Et’llria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Canamallria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Iterllria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Angitaallriik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Pisuryarllriik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05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</TotalTime>
  <Words>53</Words>
  <Application>Microsoft Macintosh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Past Tense Endings  </vt:lpstr>
      <vt:lpstr>Past Tense Forms of Fly</vt:lpstr>
      <vt:lpstr>Verb Chart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11 </dc:title>
  <dc:creator>Candace  Branson</dc:creator>
  <cp:lastModifiedBy>Candace  Branson</cp:lastModifiedBy>
  <cp:revision>20</cp:revision>
  <dcterms:created xsi:type="dcterms:W3CDTF">2015-11-04T04:37:54Z</dcterms:created>
  <dcterms:modified xsi:type="dcterms:W3CDTF">2015-12-11T01:21:53Z</dcterms:modified>
</cp:coreProperties>
</file>