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56" r:id="rId4"/>
    <p:sldId id="257" r:id="rId5"/>
    <p:sldId id="258" r:id="rId6"/>
    <p:sldId id="265" r:id="rId7"/>
    <p:sldId id="259" r:id="rId8"/>
    <p:sldId id="264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2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9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D4CE-8DDC-4343-83AC-EEE008354EF0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4E19-8ABA-C44E-B8E1-48DB64B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1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1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2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6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2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6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3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2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2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2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9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2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25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18"/>
            <a:ext cx="9144000" cy="64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2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9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 Branson</dc:creator>
  <cp:lastModifiedBy>Candace  Branson</cp:lastModifiedBy>
  <cp:revision>1</cp:revision>
  <dcterms:created xsi:type="dcterms:W3CDTF">2015-11-28T21:28:59Z</dcterms:created>
  <dcterms:modified xsi:type="dcterms:W3CDTF">2015-11-28T21:34:55Z</dcterms:modified>
</cp:coreProperties>
</file>