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181100" y="977900"/>
            <a:ext cx="10464800" cy="3302000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ct val="200000"/>
              </a:lnSpc>
              <a:defRPr sz="4300">
                <a:uFill>
                  <a:solidFill>
                    <a:srgbClr val="000000"/>
                  </a:solidFill>
                </a:u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Mal’uk nukallpiak etaa______ ciqlluami kigpiarmek. </a:t>
            </a:r>
          </a:p>
        </p:txBody>
      </p:sp>
      <p:pic>
        <p:nvPicPr>
          <p:cNvPr id="120" name="scan0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6098" y="4613246"/>
            <a:ext cx="6560991" cy="4736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 idx="4294967295"/>
          </p:nvPr>
        </p:nvSpPr>
        <p:spPr>
          <a:xfrm>
            <a:off x="1181100" y="343594"/>
            <a:ext cx="11138496" cy="3936306"/>
          </a:xfrm>
          <a:prstGeom prst="rect">
            <a:avLst/>
          </a:prstGeom>
        </p:spPr>
        <p:txBody>
          <a:bodyPr anchor="b"/>
          <a:lstStyle>
            <a:lvl1pPr algn="l" defTabSz="457200">
              <a:lnSpc>
                <a:spcPct val="200000"/>
              </a:lnSpc>
              <a:defRPr sz="2900">
                <a:uFill>
                  <a:solidFill>
                    <a:srgbClr val="000000"/>
                  </a:solidFill>
                </a:u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Tuqarluku arnaq, niulluku “Ageningaituten natmen, nuliqsauciqamken”Qateryum cingluku sunarausqaq taumi amia ikuki, angutguam misungcugmi. Niuglluni, “Tawa-ruq! Nuliqsautningaitaarpenga!”</a:t>
            </a:r>
          </a:p>
        </p:txBody>
      </p:sp>
      <p:pic>
        <p:nvPicPr>
          <p:cNvPr id="147" name="scan0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7047" y="4475129"/>
            <a:ext cx="8707894" cy="62703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 idx="4294967295"/>
          </p:nvPr>
        </p:nvSpPr>
        <p:spPr>
          <a:xfrm>
            <a:off x="1181100" y="343594"/>
            <a:ext cx="11138496" cy="3936306"/>
          </a:xfrm>
          <a:prstGeom prst="rect">
            <a:avLst/>
          </a:prstGeom>
        </p:spPr>
        <p:txBody>
          <a:bodyPr anchor="b"/>
          <a:lstStyle/>
          <a:p>
            <a:pPr algn="l" defTabSz="457200">
              <a:lnSpc>
                <a:spcPct val="200000"/>
              </a:lnSpc>
              <a:defRPr sz="3200">
                <a:uFill>
                  <a:solidFill>
                    <a:srgbClr val="000000"/>
                  </a:solidFill>
                </a:uFill>
                <a:latin typeface="Palatino"/>
                <a:ea typeface="Palatino"/>
                <a:cs typeface="Palatino"/>
                <a:sym typeface="Palatino"/>
              </a:defRPr>
            </a:pPr>
            <a:r>
              <a:t>Taumi-llu qateryum amia, ugcuulluku pingayunek, alluku, taumi teng________ anluni. Tang</a:t>
            </a:r>
            <a:r>
              <a:t>’rnisqaq </a:t>
            </a:r>
            <a:r>
              <a:t>Nukallpiaq kiimi awa’i. Kinguani nuliituq, angayuinani.</a:t>
            </a:r>
          </a:p>
        </p:txBody>
      </p:sp>
      <p:pic>
        <p:nvPicPr>
          <p:cNvPr id="150" name="scan0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3192" y="4734292"/>
            <a:ext cx="6506072" cy="4669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 idx="4294967295"/>
          </p:nvPr>
        </p:nvSpPr>
        <p:spPr>
          <a:xfrm>
            <a:off x="1181100" y="9779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algn="l" defTabSz="402336">
              <a:lnSpc>
                <a:spcPct val="200000"/>
              </a:lnSpc>
              <a:defRPr sz="3784">
                <a:uFill>
                  <a:solidFill>
                    <a:srgbClr val="000000"/>
                  </a:solidFill>
                </a:uFill>
                <a:latin typeface="Palatino"/>
                <a:ea typeface="Palatino"/>
                <a:cs typeface="Palatino"/>
                <a:sym typeface="Palatino"/>
              </a:defRPr>
            </a:pPr>
            <a:r>
              <a:t>Sunarausqaq, tang’</a:t>
            </a:r>
            <a:r>
              <a:t>rhnisqaq pisurtaa_____ ingritni</a:t>
            </a:r>
            <a:r>
              <a:t> taquka’anek.Angutguaq cucunaitsqaq pisurtaa______ imarmi isuwiinek. </a:t>
            </a:r>
          </a:p>
        </p:txBody>
      </p:sp>
      <p:pic>
        <p:nvPicPr>
          <p:cNvPr id="123" name="scan0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1297" y="4285823"/>
            <a:ext cx="7484406" cy="5308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 idx="4294967295"/>
          </p:nvPr>
        </p:nvSpPr>
        <p:spPr>
          <a:xfrm>
            <a:off x="1181100" y="977900"/>
            <a:ext cx="10464800" cy="3302000"/>
          </a:xfrm>
          <a:prstGeom prst="rect">
            <a:avLst/>
          </a:prstGeom>
        </p:spPr>
        <p:txBody>
          <a:bodyPr anchor="b"/>
          <a:lstStyle>
            <a:lvl1pPr algn="l" defTabSz="402336">
              <a:lnSpc>
                <a:spcPct val="200000"/>
              </a:lnSpc>
              <a:defRPr sz="3784">
                <a:uFill>
                  <a:solidFill>
                    <a:srgbClr val="000000"/>
                  </a:solidFill>
                </a:u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Nukallpiak angitaa_____ pisuryangamek. Taumi-llu Qateryuk mit____ Tang’rnisqam  canyanun. </a:t>
            </a:r>
          </a:p>
        </p:txBody>
      </p:sp>
      <p:pic>
        <p:nvPicPr>
          <p:cNvPr id="126" name="scan0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9639" y="4151271"/>
            <a:ext cx="7192513" cy="5166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 idx="4294967295"/>
          </p:nvPr>
        </p:nvSpPr>
        <p:spPr>
          <a:xfrm>
            <a:off x="1181100" y="977900"/>
            <a:ext cx="10464800" cy="3302000"/>
          </a:xfrm>
          <a:prstGeom prst="rect">
            <a:avLst/>
          </a:prstGeom>
        </p:spPr>
        <p:txBody>
          <a:bodyPr anchor="b"/>
          <a:lstStyle>
            <a:lvl1pPr algn="l" defTabSz="374904">
              <a:lnSpc>
                <a:spcPct val="200000"/>
              </a:lnSpc>
              <a:defRPr sz="3525">
                <a:uFill>
                  <a:solidFill>
                    <a:srgbClr val="000000"/>
                  </a:solidFill>
                </a:u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Tang’rnisqam pingaknillki Qateryuk. Mal’ugnek cingki, kayarualuku, “Awa maken, qa’i-cali taiyuten maut?” Pinga’iwagni, angq’rqiars’ki Qateryuk. </a:t>
            </a:r>
          </a:p>
        </p:txBody>
      </p:sp>
      <p:pic>
        <p:nvPicPr>
          <p:cNvPr id="129" name="scan02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7816" y="4554782"/>
            <a:ext cx="6037508" cy="4282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 idx="4294967295"/>
          </p:nvPr>
        </p:nvSpPr>
        <p:spPr>
          <a:xfrm>
            <a:off x="1181100" y="977900"/>
            <a:ext cx="10464800" cy="3302000"/>
          </a:xfrm>
          <a:prstGeom prst="rect">
            <a:avLst/>
          </a:prstGeom>
        </p:spPr>
        <p:txBody>
          <a:bodyPr anchor="b"/>
          <a:lstStyle>
            <a:lvl1pPr algn="l" defTabSz="338327">
              <a:lnSpc>
                <a:spcPct val="200000"/>
              </a:lnSpc>
              <a:defRPr sz="3182">
                <a:uFill>
                  <a:solidFill>
                    <a:srgbClr val="000000"/>
                  </a:solidFill>
                </a:u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Taumi-llu Qateryuk age_______ angutguamen. Angutguaq ugau_______, pingaklluku. Ataku, angutguaq nertali______ taumi neregkwarluku Qateryuk. </a:t>
            </a:r>
          </a:p>
        </p:txBody>
      </p:sp>
      <p:pic>
        <p:nvPicPr>
          <p:cNvPr id="132" name="scan0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300" y="4179673"/>
            <a:ext cx="8202261" cy="58169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 idx="4294967295"/>
          </p:nvPr>
        </p:nvSpPr>
        <p:spPr>
          <a:xfrm>
            <a:off x="1181100" y="9779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algn="l" defTabSz="457200">
              <a:lnSpc>
                <a:spcPct val="200000"/>
              </a:lnSpc>
              <a:defRPr sz="2600">
                <a:uFill>
                  <a:solidFill>
                    <a:srgbClr val="000000"/>
                  </a:solidFill>
                </a:uFill>
                <a:latin typeface="Palatino"/>
                <a:ea typeface="Palatino"/>
                <a:cs typeface="Palatino"/>
                <a:sym typeface="Palatino"/>
              </a:defRPr>
            </a:pPr>
            <a:r>
              <a:t>	Ertii tamiin (2) pisuryar________, angitllutek</a:t>
            </a:r>
            <a:r>
              <a:t> ciqlluamen. </a:t>
            </a:r>
            <a:r>
              <a:t>Ciqlluaq epritengia’ar_________, neq’rkanek kenimaluni, cali pikiyutaq nutaasqaq elluni angutguam engluani. Nukallpiak nallulutek kinam ciqlluaq asirca’iki, kenirluni, pikiyutaliluni cali. </a:t>
            </a:r>
          </a:p>
        </p:txBody>
      </p:sp>
      <p:pic>
        <p:nvPicPr>
          <p:cNvPr id="135" name="scan0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1172" y="4310860"/>
            <a:ext cx="7904656" cy="560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 idx="4294967295"/>
          </p:nvPr>
        </p:nvSpPr>
        <p:spPr>
          <a:xfrm>
            <a:off x="1181100" y="9779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algn="l" defTabSz="457200">
              <a:lnSpc>
                <a:spcPct val="200000"/>
              </a:lnSpc>
              <a:defRPr sz="3100">
                <a:uFill>
                  <a:solidFill>
                    <a:srgbClr val="000000"/>
                  </a:solidFill>
                </a:uFill>
                <a:latin typeface="Palatino"/>
                <a:ea typeface="Palatino"/>
                <a:cs typeface="Palatino"/>
                <a:sym typeface="Palatino"/>
              </a:defRPr>
            </a:pPr>
            <a:r>
              <a:t>Angutguaq nuyakutar_______ tang’rniqlluku ciqlluaq. Tang’ryugki/(Tang’rsuki) kina ciqlluami et’________. Cuumi tang’rnillki, kesiin ataku tang</a:t>
            </a:r>
            <a:r>
              <a:t>’rki caqiq iluani. </a:t>
            </a:r>
          </a:p>
        </p:txBody>
      </p:sp>
      <p:pic>
        <p:nvPicPr>
          <p:cNvPr id="138" name="scan0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1292" y="4444248"/>
            <a:ext cx="7062098" cy="5008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 idx="4294967295"/>
          </p:nvPr>
        </p:nvSpPr>
        <p:spPr>
          <a:xfrm>
            <a:off x="1181100" y="9779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algn="l" defTabSz="265175">
              <a:lnSpc>
                <a:spcPct val="200000"/>
              </a:lnSpc>
              <a:defRPr sz="2493">
                <a:uFill>
                  <a:solidFill>
                    <a:srgbClr val="000000"/>
                  </a:solidFill>
                </a:uFill>
                <a:latin typeface="Palatino"/>
                <a:ea typeface="Palatino"/>
                <a:cs typeface="Palatino"/>
                <a:sym typeface="Palatino"/>
              </a:defRPr>
            </a:pPr>
            <a:r>
              <a:t>Nuyamaluni, tang’rki arnaq cucunasqaq ciqlluami. Taugum atkua qat’sqanek culunek canama</a:t>
            </a:r>
            <a:r>
              <a:rPr b="1" u="sng"/>
              <a:t>________</a:t>
            </a:r>
            <a:r>
              <a:t>. Iter________ ciqlluamen, Qateryum amia tang’rluku, teglegluku. Cimikaunilnguq qateryut’stun. Pinakullutek nuliqsauski. Ertii tamiin arnam wiini pikiyutalirluku, keniyulluku. </a:t>
            </a:r>
          </a:p>
        </p:txBody>
      </p:sp>
      <p:pic>
        <p:nvPicPr>
          <p:cNvPr id="141" name="scan0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0717" y="4697579"/>
            <a:ext cx="6577014" cy="4664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 idx="4294967295"/>
          </p:nvPr>
        </p:nvSpPr>
        <p:spPr>
          <a:xfrm>
            <a:off x="1181100" y="9779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algn="l" defTabSz="457200">
              <a:lnSpc>
                <a:spcPct val="200000"/>
              </a:lnSpc>
              <a:defRPr sz="2600">
                <a:uFill>
                  <a:solidFill>
                    <a:srgbClr val="000000"/>
                  </a:solidFill>
                </a:uFill>
                <a:latin typeface="Palatino"/>
                <a:ea typeface="Palatino"/>
                <a:cs typeface="Palatino"/>
                <a:sym typeface="Palatino"/>
              </a:defRPr>
            </a:pPr>
            <a:r>
              <a:t>Tang’rnisqaq ciknaqlluku. Unugmi, Angutgauq qawarngami, Tang’rnisqam tuqulluku angutguaq. Taumi-llu Tang’rnisqaq niugluku, “Ka</a:t>
            </a:r>
            <a:r>
              <a:t>sucuwamken</a:t>
            </a:r>
            <a:r>
              <a:t>” Niugluku, “Maut tai</a:t>
            </a:r>
            <a:r>
              <a:rPr b="1" u="sng"/>
              <a:t>______</a:t>
            </a:r>
            <a:r>
              <a:t> kasucaturluten, kesiin angq’rqiarkugnga. Kasutningaitamken!”</a:t>
            </a:r>
          </a:p>
        </p:txBody>
      </p:sp>
      <p:pic>
        <p:nvPicPr>
          <p:cNvPr id="144" name="scan026.jpg"/>
          <p:cNvPicPr>
            <a:picLocks noChangeAspect="1"/>
          </p:cNvPicPr>
          <p:nvPr/>
        </p:nvPicPr>
        <p:blipFill>
          <a:blip r:embed="rId2">
            <a:extLst/>
          </a:blip>
          <a:srcRect l="0" t="26706" r="0" b="0"/>
          <a:stretch>
            <a:fillRect/>
          </a:stretch>
        </p:blipFill>
        <p:spPr>
          <a:xfrm>
            <a:off x="1320006" y="4960754"/>
            <a:ext cx="8410115" cy="43715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